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63" r:id="rId3"/>
    <p:sldId id="262" r:id="rId4"/>
    <p:sldId id="256" r:id="rId5"/>
    <p:sldId id="259" r:id="rId6"/>
    <p:sldId id="257" r:id="rId7"/>
    <p:sldId id="258" r:id="rId8"/>
    <p:sldId id="260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7BBE9-F530-4E22-B2DB-54F8170B9676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6FDA4-D8C9-4A68-89B2-80CF99B68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25D76-48A2-4505-9449-AC5EB601EEFC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4AD50-E761-4F47-92AD-78012F4A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4AD50-E761-4F47-92AD-78012F4A8A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9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8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2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8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7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99F4-A97E-4137-9ECC-2E38F65C874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688D-C8E1-4EF9-9A69-616ED4B0C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22, 2013 Literacy L &amp; 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Strategies Covered 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Review (Bell Work) : </a:t>
            </a:r>
            <a:r>
              <a:rPr lang="en-US" b="1" i="1" dirty="0" smtClean="0"/>
              <a:t>Please use NB paper at your tables to try to recall as many of the 5 key strategies we practiced, individually or collaboratively.</a:t>
            </a:r>
          </a:p>
          <a:p>
            <a:r>
              <a:rPr lang="en-US" b="1" dirty="0" smtClean="0"/>
              <a:t>December Table Share &amp; Next Steps</a:t>
            </a:r>
          </a:p>
          <a:p>
            <a:r>
              <a:rPr lang="en-US" b="1" dirty="0" smtClean="0"/>
              <a:t>Survey Results &amp; Implications for 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meetings</a:t>
            </a:r>
          </a:p>
          <a:p>
            <a:r>
              <a:rPr lang="en-US" b="1" dirty="0" smtClean="0"/>
              <a:t>Today’s Strategy: Reading Images (Visuals)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551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20030~1\AppData\Local\Temp\HS6ClipImage_50fea4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952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20030~1\AppData\Local\Temp\HS6ClipImage_50fe88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52400"/>
            <a:ext cx="4821333" cy="703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49" y="-159373"/>
            <a:ext cx="5388951" cy="678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20030~1\AppData\Local\Temp\HS6ClipImage_50f980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9639"/>
            <a:ext cx="5562600" cy="68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20030~1\AppData\Local\Temp\HS6ClipImage_50f97b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3666"/>
            <a:ext cx="4495800" cy="68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90563"/>
            <a:ext cx="81915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3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7" y="457200"/>
            <a:ext cx="802870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6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66</Words>
  <Application>Microsoft Office PowerPoint</Application>
  <PresentationFormat>On-screen Show (4:3)</PresentationFormat>
  <Paragraphs>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January 22, 2013 Literacy L &amp; 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Gordon, Suzanne</dc:creator>
  <cp:lastModifiedBy>Gordon, Suzanne</cp:lastModifiedBy>
  <cp:revision>11</cp:revision>
  <dcterms:created xsi:type="dcterms:W3CDTF">2013-01-18T16:21:29Z</dcterms:created>
  <dcterms:modified xsi:type="dcterms:W3CDTF">2013-01-22T14:53:20Z</dcterms:modified>
</cp:coreProperties>
</file>